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65" r:id="rId4"/>
    <p:sldId id="272" r:id="rId5"/>
    <p:sldId id="259" r:id="rId6"/>
    <p:sldId id="260" r:id="rId7"/>
    <p:sldId id="262" r:id="rId8"/>
    <p:sldId id="266" r:id="rId9"/>
    <p:sldId id="268" r:id="rId10"/>
    <p:sldId id="269" r:id="rId11"/>
    <p:sldId id="270" r:id="rId12"/>
    <p:sldId id="271" r:id="rId13"/>
    <p:sldId id="263" r:id="rId14"/>
    <p:sldId id="264" r:id="rId15"/>
  </p:sldIdLst>
  <p:sldSz cx="9144000" cy="6858000" type="screen4x3"/>
  <p:notesSz cx="6864350" cy="9996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>
      <p:cViewPr varScale="1">
        <p:scale>
          <a:sx n="74" d="100"/>
          <a:sy n="74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ACA467D4-4782-4CCC-AFAA-22AACD44779F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F583FF4-38EB-417A-8ECD-F370DD6866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075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1415B-3E2B-4BCF-B7BE-407158C1FC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148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4CCD3-620E-4C0D-9986-534682E875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9134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B973F-FE75-46B9-8186-C44F56AF94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84483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9B7C36-2E2B-4037-BF7B-135ABF4764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653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6F28-0AF8-4D30-B2D5-57F3472809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91826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1560-48C3-466E-A30E-92DCCA14E1C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906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DC80B-B2F5-4C3D-BF67-266C838E93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58315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7159-4F75-4AF6-BBCB-A10C3D2172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6722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4422-C492-40B6-8F01-ED17B20A31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2734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45ED-6AB3-4256-BFF8-BC25782681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15681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0166-C1E1-4DE4-B60E-F720EB9506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802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2F11D-289E-4952-8168-B8BB6E3BB7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760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A8B73C-CBA9-48E3-92AC-B5F6A032E91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08920"/>
            <a:ext cx="7772400" cy="1296144"/>
          </a:xfrm>
        </p:spPr>
        <p:txBody>
          <a:bodyPr anchor="ctr"/>
          <a:lstStyle/>
          <a:p>
            <a:r>
              <a:rPr lang="fr-FR" altLang="fr-FR" sz="8000" dirty="0"/>
              <a:t>Italie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368" y="4509120"/>
            <a:ext cx="6400800" cy="1752600"/>
          </a:xfrm>
        </p:spPr>
        <p:txBody>
          <a:bodyPr/>
          <a:lstStyle/>
          <a:p>
            <a:r>
              <a:rPr lang="fr-FR" altLang="fr-FR" sz="3200" dirty="0"/>
              <a:t>Créé par Maxime Wild 2017</a:t>
            </a:r>
          </a:p>
        </p:txBody>
      </p:sp>
      <p:pic>
        <p:nvPicPr>
          <p:cNvPr id="2" name="Image 1" descr="Image vectorielle gratuite: Italie, Drapeaux, Nationale - Imag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2664296" cy="194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Dôme de Milan </a:t>
            </a:r>
          </a:p>
        </p:txBody>
      </p:sp>
      <p:pic>
        <p:nvPicPr>
          <p:cNvPr id="7" name="Espace réservé du contenu 6" descr="Fichier:Duomo di milano keski.jpg —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00808"/>
            <a:ext cx="4319588" cy="2847699"/>
          </a:xfrm>
        </p:spPr>
      </p:pic>
      <p:pic>
        <p:nvPicPr>
          <p:cNvPr id="8" name="Espace réservé du contenu 7" descr="File:Milano-duomodimilano01.jpg - Wikipedi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95126"/>
            <a:ext cx="4038600" cy="2692400"/>
          </a:xfrm>
        </p:spPr>
      </p:pic>
      <p:sp>
        <p:nvSpPr>
          <p:cNvPr id="9" name="ZoneTexte 8"/>
          <p:cNvSpPr txBox="1"/>
          <p:nvPr/>
        </p:nvSpPr>
        <p:spPr>
          <a:xfrm>
            <a:off x="276225" y="4941168"/>
            <a:ext cx="847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une cathédrale </a:t>
            </a:r>
          </a:p>
          <a:p>
            <a:r>
              <a:rPr lang="fr-FR" dirty="0"/>
              <a:t>c’est la 3eme plus grande cathédrale du monde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43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Dôme de Florence  </a:t>
            </a:r>
          </a:p>
        </p:txBody>
      </p:sp>
      <p:pic>
        <p:nvPicPr>
          <p:cNvPr id="6" name="Espace réservé du contenu 5" descr="le dôme de florence 4ème plus grande cathédrale d europe tel que l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C’est une cathédrale</a:t>
            </a:r>
          </a:p>
          <a:p>
            <a:r>
              <a:rPr lang="fr-FR" dirty="0"/>
              <a:t>Date: XIIIe siècle</a:t>
            </a:r>
          </a:p>
        </p:txBody>
      </p:sp>
    </p:spTree>
    <p:extLst>
      <p:ext uri="{BB962C8B-B14F-4D97-AF65-F5344CB8AC3E}">
        <p14:creationId xmlns="" xmlns:p14="http://schemas.microsoft.com/office/powerpoint/2010/main" val="196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ponts de Venise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Le Pont des Soupirs à Venise</a:t>
            </a:r>
          </a:p>
        </p:txBody>
      </p:sp>
      <p:pic>
        <p:nvPicPr>
          <p:cNvPr id="7" name="Espace réservé du contenu 6" descr="Le Pont des Soupirs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2" y="2780928"/>
            <a:ext cx="2043576" cy="3065364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/>
          <a:p>
            <a:pPr algn="ctr"/>
            <a:r>
              <a:rPr lang="fr-FR" altLang="fr-FR" dirty="0"/>
              <a:t>Le Pont Rialto</a:t>
            </a:r>
            <a:endParaRPr lang="fr-FR" dirty="0"/>
          </a:p>
        </p:txBody>
      </p:sp>
      <p:pic>
        <p:nvPicPr>
          <p:cNvPr id="11" name="Espace réservé du contenu 6" descr="Description Venice - Rialto Bridge -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051440"/>
            <a:ext cx="3887788" cy="2591858"/>
          </a:xfrm>
        </p:spPr>
      </p:pic>
    </p:spTree>
    <p:extLst>
      <p:ext uri="{BB962C8B-B14F-4D97-AF65-F5344CB8AC3E}">
        <p14:creationId xmlns="" xmlns:p14="http://schemas.microsoft.com/office/powerpoint/2010/main" val="13830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Gastronomie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altLang="fr-FR" dirty="0"/>
              <a:t>La pizza </a:t>
            </a:r>
          </a:p>
          <a:p>
            <a:pPr>
              <a:buFontTx/>
              <a:buNone/>
            </a:pPr>
            <a:r>
              <a:rPr lang="fr-FR" altLang="fr-FR" dirty="0"/>
              <a:t>Les spaghettis</a:t>
            </a:r>
          </a:p>
          <a:p>
            <a:pPr>
              <a:buFontTx/>
              <a:buNone/>
            </a:pPr>
            <a:r>
              <a:rPr lang="fr-FR" altLang="fr-FR" dirty="0"/>
              <a:t>Les lasagnes</a:t>
            </a:r>
          </a:p>
          <a:p>
            <a:pPr>
              <a:buFontTx/>
              <a:buNone/>
            </a:pPr>
            <a:r>
              <a:rPr lang="fr-FR" altLang="fr-FR" dirty="0"/>
              <a:t>Les glaces</a:t>
            </a:r>
          </a:p>
          <a:p>
            <a:pPr>
              <a:buFontTx/>
              <a:buNone/>
            </a:pPr>
            <a:endParaRPr lang="fr-FR" altLang="fr-FR" dirty="0"/>
          </a:p>
        </p:txBody>
      </p:sp>
      <p:pic>
        <p:nvPicPr>
          <p:cNvPr id="2" name="Image 1" descr="Datei:Pizza-2.jpg –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0200"/>
            <a:ext cx="3356954" cy="2968774"/>
          </a:xfrm>
          <a:prstGeom prst="rect">
            <a:avLst/>
          </a:prstGeom>
        </p:spPr>
      </p:pic>
      <p:pic>
        <p:nvPicPr>
          <p:cNvPr id="3" name="Image 2" descr="Jennuine by Rook No. 17*: Spaghetti &amp; Zucchini Pancakes (and 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2792679" cy="2094509"/>
          </a:xfrm>
          <a:prstGeom prst="rect">
            <a:avLst/>
          </a:prstGeom>
        </p:spPr>
      </p:pic>
      <p:pic>
        <p:nvPicPr>
          <p:cNvPr id="4" name="Image 3" descr="File:Italian ice cream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43808" y="3961890"/>
            <a:ext cx="2412268" cy="2641739"/>
          </a:xfrm>
          <a:prstGeom prst="rect">
            <a:avLst/>
          </a:prstGeom>
        </p:spPr>
      </p:pic>
      <p:pic>
        <p:nvPicPr>
          <p:cNvPr id="5" name="Image 4" descr="lasagne_bologne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" y="4379183"/>
            <a:ext cx="2808312" cy="19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questions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est le drapeau d’Italie?</a:t>
            </a:r>
          </a:p>
          <a:p>
            <a:r>
              <a:rPr lang="fr-FR" dirty="0"/>
              <a:t>Quelle est la monnaie en Italie?</a:t>
            </a:r>
          </a:p>
          <a:p>
            <a:r>
              <a:rPr lang="fr-FR" dirty="0"/>
              <a:t>Citez des monuments célèbres d’Italie.</a:t>
            </a:r>
          </a:p>
        </p:txBody>
      </p:sp>
    </p:spTree>
    <p:extLst>
      <p:ext uri="{BB962C8B-B14F-4D97-AF65-F5344CB8AC3E}">
        <p14:creationId xmlns="" xmlns:p14="http://schemas.microsoft.com/office/powerpoint/2010/main" val="1735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u="sng" dirty="0"/>
              <a:t>Description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8158" y="1340768"/>
            <a:ext cx="8229600" cy="5400600"/>
          </a:xfrm>
        </p:spPr>
        <p:txBody>
          <a:bodyPr/>
          <a:lstStyle/>
          <a:p>
            <a:r>
              <a:rPr lang="fr-FR" altLang="fr-FR" dirty="0"/>
              <a:t>L’Italie est un pays de 20 régions .</a:t>
            </a:r>
          </a:p>
          <a:p>
            <a:r>
              <a:rPr lang="fr-FR" altLang="fr-FR" dirty="0"/>
              <a:t>Citoyens : Italien, Italienne</a:t>
            </a:r>
          </a:p>
          <a:p>
            <a:r>
              <a:rPr lang="fr-FR" altLang="fr-FR" dirty="0"/>
              <a:t>Capitale : Rome</a:t>
            </a:r>
          </a:p>
          <a:p>
            <a:r>
              <a:rPr lang="fr-FR" altLang="fr-FR" dirty="0"/>
              <a:t>Habitants : 60 400 000 </a:t>
            </a:r>
          </a:p>
          <a:p>
            <a:r>
              <a:rPr lang="fr-FR" altLang="fr-FR" dirty="0"/>
              <a:t>Sa langue : l’italien</a:t>
            </a:r>
          </a:p>
          <a:p>
            <a:r>
              <a:rPr lang="fr-FR" altLang="fr-FR" dirty="0"/>
              <a:t>Le président : Sergio </a:t>
            </a:r>
            <a:r>
              <a:rPr lang="fr-FR" altLang="fr-FR" dirty="0" err="1"/>
              <a:t>Mattarella</a:t>
            </a:r>
            <a:r>
              <a:rPr lang="fr-FR" altLang="fr-FR" dirty="0"/>
              <a:t>.</a:t>
            </a:r>
          </a:p>
          <a:p>
            <a:r>
              <a:rPr lang="fr-FR" altLang="fr-FR" dirty="0"/>
              <a:t>Le drapeau : 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pic>
        <p:nvPicPr>
          <p:cNvPr id="2" name="Image 1" descr="File:Flag of Italy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7192"/>
            <a:ext cx="1656184" cy="1104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carte de l’Italie</a:t>
            </a:r>
          </a:p>
        </p:txBody>
      </p:sp>
      <p:pic>
        <p:nvPicPr>
          <p:cNvPr id="5" name="Espace réservé du contenu 4" descr="Original file ‎ (SVG file, nominally 132 × 98 pixels, file size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482"/>
            <a:ext cx="4038600" cy="299739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En rouge, c’est l’Italie, avec une frontière commune avec la France (en bleu).</a:t>
            </a:r>
          </a:p>
          <a:p>
            <a:r>
              <a:rPr lang="fr-FR" dirty="0"/>
              <a:t>L’Italie </a:t>
            </a:r>
            <a:r>
              <a:rPr lang="fr-FR"/>
              <a:t>se situe au sud de l’ Europe.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007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fr-FR" dirty="0"/>
              <a:t>La monnaie actuelle est l’euro </a:t>
            </a:r>
          </a:p>
          <a:p>
            <a:r>
              <a:rPr lang="fr-FR" dirty="0"/>
              <a:t>La monnaie d’avant 2002 c’est la Lire</a:t>
            </a:r>
          </a:p>
          <a:p>
            <a:r>
              <a:rPr lang="fr-FR" dirty="0"/>
              <a:t>L’économie Italienne est la 4ème économie européenne la plus puissante après l’Allemagne, la France et le Royaume-Uni.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73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u="sng" dirty="0"/>
              <a:t>Le président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le président de la République est Sergio </a:t>
            </a:r>
            <a:r>
              <a:rPr lang="fr-FR" altLang="fr-FR" dirty="0" err="1"/>
              <a:t>Mattarella</a:t>
            </a:r>
            <a:r>
              <a:rPr lang="fr-FR" altLang="fr-FR" dirty="0"/>
              <a:t>.</a:t>
            </a:r>
          </a:p>
          <a:p>
            <a:r>
              <a:rPr lang="fr-FR" altLang="fr-FR" dirty="0"/>
              <a:t>Il a été élu le 3 février 2015</a:t>
            </a:r>
          </a:p>
          <a:p>
            <a:endParaRPr lang="fr-FR" altLang="fr-FR" dirty="0"/>
          </a:p>
          <a:p>
            <a:endParaRPr lang="fr-FR" altLang="fr-FR" dirty="0"/>
          </a:p>
        </p:txBody>
      </p:sp>
      <p:pic>
        <p:nvPicPr>
          <p:cNvPr id="2" name="Image 1" descr="Sergio Mattarella –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38496"/>
            <a:ext cx="1829048" cy="251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u="sng" dirty="0"/>
              <a:t>La capitale</a:t>
            </a:r>
            <a:r>
              <a:rPr lang="fr-FR" altLang="fr-FR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Rome est la capitale d’Italie. </a:t>
            </a:r>
          </a:p>
          <a:p>
            <a:r>
              <a:rPr lang="fr-FR" altLang="fr-FR" dirty="0"/>
              <a:t>Il y a environ 2,9 millions d’habitants à Rome.</a:t>
            </a:r>
          </a:p>
          <a:p>
            <a:r>
              <a:rPr lang="fr-FR" altLang="fr-FR" dirty="0"/>
              <a:t>Rome se situe au milieu de l’Italie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pic>
        <p:nvPicPr>
          <p:cNvPr id="2" name="Image 1" descr="File:Italie-carte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1686215" cy="180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u="sng" dirty="0"/>
              <a:t>Monuments célèbres</a:t>
            </a:r>
            <a:r>
              <a:rPr lang="fr-FR" altLang="fr-FR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7787208" cy="44210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800" dirty="0"/>
              <a:t>Il y a 6 monuments célèbres en Italie: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La tour de Pise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Le Colisée de Rome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Le Dôme de Milan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Le Dôme de Florence 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Le Pont des Soupirs à Venise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Le Pont Rialto à Venise</a:t>
            </a:r>
          </a:p>
          <a:p>
            <a:pPr>
              <a:lnSpc>
                <a:spcPct val="90000"/>
              </a:lnSpc>
            </a:pPr>
            <a:endParaRPr lang="fr-FR" altLang="fr-FR" sz="2000" dirty="0"/>
          </a:p>
          <a:p>
            <a:pPr>
              <a:lnSpc>
                <a:spcPct val="90000"/>
              </a:lnSpc>
            </a:pPr>
            <a:endParaRPr lang="fr-FR" altLang="fr-FR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/>
              <a:t> </a:t>
            </a:r>
          </a:p>
          <a:p>
            <a:pPr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tour de Pise</a:t>
            </a:r>
            <a:br>
              <a:rPr lang="fr-FR" altLang="fr-FR" dirty="0"/>
            </a:br>
            <a:endParaRPr lang="fr-FR" dirty="0"/>
          </a:p>
        </p:txBody>
      </p:sp>
      <p:pic>
        <p:nvPicPr>
          <p:cNvPr id="5" name="Espace réservé du contenu 4" descr="Original file ‎ (750 × 1,000 pixels, file size: 128 KB, MIME type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Elle se trouve à Pise</a:t>
            </a:r>
          </a:p>
          <a:p>
            <a:r>
              <a:rPr lang="fr-FR" dirty="0"/>
              <a:t>Elle est penchée à cause du sol qui est mou</a:t>
            </a:r>
          </a:p>
          <a:p>
            <a:r>
              <a:rPr lang="fr-FR" dirty="0"/>
              <a:t>Il a fallu 200 ans pour la construire</a:t>
            </a:r>
          </a:p>
        </p:txBody>
      </p:sp>
    </p:spTree>
    <p:extLst>
      <p:ext uri="{BB962C8B-B14F-4D97-AF65-F5344CB8AC3E}">
        <p14:creationId xmlns="" xmlns:p14="http://schemas.microsoft.com/office/powerpoint/2010/main" val="11778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Colisée de Rome</a:t>
            </a:r>
          </a:p>
        </p:txBody>
      </p:sp>
      <p:pic>
        <p:nvPicPr>
          <p:cNvPr id="5" name="Espace réservé du contenu 4" descr="Fichier:Colosseum in Rome, Italy - April 2007.jpg —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2370282"/>
          </a:xfrm>
        </p:spPr>
      </p:pic>
      <p:pic>
        <p:nvPicPr>
          <p:cNvPr id="6" name="Espace réservé du contenu 5" descr="Fichier:Rome-Colisee-Pano.jpg — Wikipédi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6663"/>
            <a:ext cx="4038600" cy="1430621"/>
          </a:xfrm>
        </p:spPr>
      </p:pic>
      <p:sp>
        <p:nvSpPr>
          <p:cNvPr id="7" name="ZoneTexte 6"/>
          <p:cNvSpPr txBox="1"/>
          <p:nvPr/>
        </p:nvSpPr>
        <p:spPr>
          <a:xfrm>
            <a:off x="611560" y="479715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Colisée est situé à Rome</a:t>
            </a:r>
          </a:p>
          <a:p>
            <a:r>
              <a:rPr lang="fr-FR" sz="2800" dirty="0"/>
              <a:t>C’est un amphithéâtre</a:t>
            </a:r>
          </a:p>
        </p:txBody>
      </p:sp>
    </p:spTree>
    <p:extLst>
      <p:ext uri="{BB962C8B-B14F-4D97-AF65-F5344CB8AC3E}">
        <p14:creationId xmlns="" xmlns:p14="http://schemas.microsoft.com/office/powerpoint/2010/main" val="6345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297</Words>
  <Application>Microsoft Office PowerPoint</Application>
  <PresentationFormat>Affichage à l'écran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 par défaut</vt:lpstr>
      <vt:lpstr>Italie</vt:lpstr>
      <vt:lpstr>Description</vt:lpstr>
      <vt:lpstr>La carte de l’Italie</vt:lpstr>
      <vt:lpstr>Economie</vt:lpstr>
      <vt:lpstr>Le président</vt:lpstr>
      <vt:lpstr>La capitale </vt:lpstr>
      <vt:lpstr>Monuments célèbres </vt:lpstr>
      <vt:lpstr>La tour de Pise </vt:lpstr>
      <vt:lpstr>Le Colisée de Rome</vt:lpstr>
      <vt:lpstr>Le Dôme de Milan </vt:lpstr>
      <vt:lpstr>Le Dôme de Florence  </vt:lpstr>
      <vt:lpstr>Des ponts de Venise</vt:lpstr>
      <vt:lpstr>Gastronomie </vt:lpstr>
      <vt:lpstr>Les questions</vt:lpstr>
    </vt:vector>
  </TitlesOfParts>
  <Company>Euro Information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</dc:title>
  <dc:creator>valerie</dc:creator>
  <cp:lastModifiedBy>dc</cp:lastModifiedBy>
  <cp:revision>24</cp:revision>
  <cp:lastPrinted>2017-01-08T17:49:25Z</cp:lastPrinted>
  <dcterms:created xsi:type="dcterms:W3CDTF">2017-01-02T09:08:04Z</dcterms:created>
  <dcterms:modified xsi:type="dcterms:W3CDTF">2017-07-07T15:05:11Z</dcterms:modified>
</cp:coreProperties>
</file>